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C0FCE3-9101-4027-BEF6-C5E9083541BC}" v="1" dt="2024-01-17T11:40:41.9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59" d="100"/>
          <a:sy n="59" d="100"/>
        </p:scale>
        <p:origin x="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919004352115" userId="e8218a9409c424e5" providerId="LiveId" clId="{45C0FCE3-9101-4027-BEF6-C5E9083541BC}"/>
    <pc:docChg chg="modSld">
      <pc:chgData name="919004352115" userId="e8218a9409c424e5" providerId="LiveId" clId="{45C0FCE3-9101-4027-BEF6-C5E9083541BC}" dt="2024-01-17T11:43:06.396" v="15" actId="14100"/>
      <pc:docMkLst>
        <pc:docMk/>
      </pc:docMkLst>
      <pc:sldChg chg="addSp modSp mod">
        <pc:chgData name="919004352115" userId="e8218a9409c424e5" providerId="LiveId" clId="{45C0FCE3-9101-4027-BEF6-C5E9083541BC}" dt="2024-01-17T11:43:06.396" v="15" actId="14100"/>
        <pc:sldMkLst>
          <pc:docMk/>
          <pc:sldMk cId="41242781" sldId="261"/>
        </pc:sldMkLst>
        <pc:spChg chg="mod">
          <ac:chgData name="919004352115" userId="e8218a9409c424e5" providerId="LiveId" clId="{45C0FCE3-9101-4027-BEF6-C5E9083541BC}" dt="2024-01-17T11:41:01.105" v="4" actId="14100"/>
          <ac:spMkLst>
            <pc:docMk/>
            <pc:sldMk cId="41242781" sldId="261"/>
            <ac:spMk id="2" creationId="{58EF1C01-3E93-C624-1729-2E689A462E69}"/>
          </ac:spMkLst>
        </pc:spChg>
        <pc:spChg chg="add mod">
          <ac:chgData name="919004352115" userId="e8218a9409c424e5" providerId="LiveId" clId="{45C0FCE3-9101-4027-BEF6-C5E9083541BC}" dt="2024-01-17T11:43:06.396" v="15" actId="14100"/>
          <ac:spMkLst>
            <pc:docMk/>
            <pc:sldMk cId="41242781" sldId="261"/>
            <ac:spMk id="3" creationId="{1F717F39-9A05-8281-8BA4-4C7DFDCE7EEF}"/>
          </ac:spMkLst>
        </pc:spChg>
        <pc:spChg chg="mod">
          <ac:chgData name="919004352115" userId="e8218a9409c424e5" providerId="LiveId" clId="{45C0FCE3-9101-4027-BEF6-C5E9083541BC}" dt="2024-01-17T11:41:04.788" v="5" actId="14100"/>
          <ac:spMkLst>
            <pc:docMk/>
            <pc:sldMk cId="41242781" sldId="261"/>
            <ac:spMk id="4" creationId="{0C7DEE9B-ED54-44D2-0351-BEBB99D99E79}"/>
          </ac:spMkLst>
        </pc:spChg>
        <pc:picChg chg="mod">
          <ac:chgData name="919004352115" userId="e8218a9409c424e5" providerId="LiveId" clId="{45C0FCE3-9101-4027-BEF6-C5E9083541BC}" dt="2024-01-17T11:41:09.419" v="6" actId="1076"/>
          <ac:picMkLst>
            <pc:docMk/>
            <pc:sldMk cId="41242781" sldId="261"/>
            <ac:picMk id="6" creationId="{2BCE631D-F64F-13E2-B029-20425BFEE816}"/>
          </ac:picMkLst>
        </pc:pic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05C7B-19FB-657B-1168-399418B80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738F89-DD96-1589-60C8-56B4B75E2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06394-91DE-6067-834A-6AD488805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2F685-724A-7D4B-A947-FB06690E3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D9C32-B8B2-A3A3-F944-007612C46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082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821C3-DD43-2651-E6C9-6E60D2AE8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2ED61B-C4AF-9A0B-FA3D-F6CD49D16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4CD4C-78E6-4635-46FC-8EF8C3E1E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9E22D-D5C3-DDE5-7E73-FEE84570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D7BB9-FB96-C438-7BBA-EB2870086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399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9AF69C-2EE0-E76B-0E51-BCB231DB49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8637CB-2F3C-5C41-0FA1-07D76F012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8C9A9-7599-54FE-F85F-72A184D99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621383-13CF-AE71-E657-FE9791ADE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2FF85-7C31-7FB7-6AE3-5806F207E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0423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BA2B-6C5E-8AD6-B9EE-21199C721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E73B4-EC79-6C79-D27D-DEB8E2B8D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46782-8CF3-BC97-B768-A44B8FE41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FE8997-FB65-C4A1-05F9-770CE9E99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5DB32-163B-60B6-FAF4-A97672563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8409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13291-692E-DF0A-EDAD-5BA8C1D9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4FB78-B248-5A6F-25F9-FC35C18B4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B5490-E389-69A3-DAF5-70B2033DD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64334-2C51-6FD5-1992-42C03863C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09F9F-401F-450C-E713-3BBEF95FB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842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9794B-5DF3-A1E2-0965-F1994D8BA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42184-D559-B139-96D1-9E18AB70A6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02C056-60A0-D7A8-3581-E5B203BE43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078EE2-A0B3-D7C1-EDDE-80BDC5670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FC925-8705-5B3F-9828-AEAA6D55E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D4D393-A848-2B4F-2BA8-9839857E2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747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FE6BC-DE3C-536E-E26F-6608D5BC7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0ACC2-F62A-663D-AE67-52711D3CA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68891-95D6-B358-64BC-23F776CDF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8E17E-AC35-954B-55FB-B78D05DE94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4E65C2-07CC-91BA-653C-FAF75EA024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495D32-5AF6-1D14-3938-1CE51D4A5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F19BAA-0091-B0FA-DD30-7D6626F08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D4525A-670A-D917-4F7D-D50D01A8E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2486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5CDEF-7C5F-6052-1BFE-78F51CF52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4743AD-60B0-5673-A795-A58654C2A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DC90D-D52D-117F-F3B9-1735AEEDE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53660E-5EEF-D228-C91C-FA3CAD26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0474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AA9141-E47C-E116-5AD4-CD088D236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CE80B6-C6AB-7D87-5408-455EE88AF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7BBB8-1C6A-8772-650E-16E545D70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1039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A51B3-4910-B5E8-6E2D-D9920F091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B9BA6-A9AF-82DF-3426-6D097343A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A9C59-7D52-8DDD-E0E0-2909CEA1A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95C1C-B629-2B9C-5DE3-6ED85E42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659C86-A27E-194B-7917-A853169E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AC1CB-093D-01FE-5C03-392486112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8870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B8138-974C-4872-824E-7167ED798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C413C-B68B-43C9-5BAE-03010F827E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A58EE-F307-F2CC-662F-22FAC5087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164B7-A62D-CCDA-C5BB-BC240F94A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61E5D-6EBE-B41C-8945-EF5A1F97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52C107-75D1-769D-8826-44D3A6F3B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3248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8F6F08-9BD4-142E-5100-BFB9CBBD4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91E2D-8B4E-FC23-D3D4-C0999AAC6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F2779-0221-1ACE-56BC-BA6986E77A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88AB0F-F66E-4BBC-B51C-AFA6BCFAC82D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BB203-8B6E-43C0-F3CE-697695024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49A82-8762-086E-77AA-4FFF4A8A7D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2F8FDE-7730-492C-B724-8CC9D4B80B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9120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D986-A1E0-4ED3-320F-DB0A508AE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536723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b="1" dirty="0"/>
              <a:t>Top 5 countries YOU must visit</a:t>
            </a:r>
            <a:br>
              <a:rPr lang="en-US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AB3E9C-9958-366D-C55B-CF6F871E65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V="1">
            <a:off x="8392886" y="6857999"/>
            <a:ext cx="3461656" cy="424544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809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2FEE0-E856-BF48-A39A-85B8CFC7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       New Zealand</a:t>
            </a:r>
            <a:br>
              <a:rPr lang="en-US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en-IN" dirty="0"/>
          </a:p>
        </p:txBody>
      </p:sp>
      <p:pic>
        <p:nvPicPr>
          <p:cNvPr id="6" name="Picture Placeholder 5" descr="People walking on a snowy mountain">
            <a:extLst>
              <a:ext uri="{FF2B5EF4-FFF2-40B4-BE49-F238E27FC236}">
                <a16:creationId xmlns:a16="http://schemas.microsoft.com/office/drawing/2014/main" id="{74F9A878-4D7F-5AEA-3D78-EE26E844949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7" r="14437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6F818C-BD20-400C-ECB3-9BA678374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en-US" sz="2000" b="1" i="0" dirty="0">
                <a:effectLst/>
                <a:latin typeface="Sitka Banner Semibold" pitchFamily="2" charset="0"/>
              </a:rPr>
              <a:t>Known as the "Adventure Capital of the World," New Zealand boasts breathtaking landscapes, including fjords, mountains, and pristine beaches.</a:t>
            </a:r>
          </a:p>
          <a:p>
            <a:pPr algn="l"/>
            <a:r>
              <a:rPr lang="en-US" sz="2000" b="1" i="0" dirty="0">
                <a:effectLst/>
                <a:latin typeface="Sitka Banner Semibold" pitchFamily="2" charset="0"/>
              </a:rPr>
              <a:t>Adventure activities include bungee jumping, skydiving, hiking in Fiordland National Park, and exploring the geothermal wonders of Rotorua.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5945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D7BBB-E94E-1A7A-E8E7-FD6395471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effectLst/>
                <a:latin typeface="Söhne"/>
              </a:rPr>
              <a:t>        Switzerland</a:t>
            </a:r>
            <a:br>
              <a:rPr lang="en-IN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en-IN" dirty="0"/>
          </a:p>
        </p:txBody>
      </p:sp>
      <p:pic>
        <p:nvPicPr>
          <p:cNvPr id="6" name="Picture Placeholder 5" descr="A lake surrounded by trees and mountains">
            <a:extLst>
              <a:ext uri="{FF2B5EF4-FFF2-40B4-BE49-F238E27FC236}">
                <a16:creationId xmlns:a16="http://schemas.microsoft.com/office/drawing/2014/main" id="{E35A7E6C-2171-83A4-E9C5-508511DC5CB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0" r="7340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8A9BD-81B7-0548-9E5F-1410C89BB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en-IN" sz="2000" b="1" i="0" dirty="0">
                <a:effectLst/>
                <a:latin typeface="Söhne"/>
              </a:rPr>
              <a:t>Famous for its picturesque Alps, Switzerland offers outdoor enthusiasts a paradise for hiking, skiing, and mountain biking.</a:t>
            </a:r>
          </a:p>
          <a:p>
            <a:pPr algn="l"/>
            <a:endParaRPr lang="en-IN" sz="2000" b="1" i="0" dirty="0">
              <a:effectLst/>
              <a:latin typeface="Söhne"/>
            </a:endParaRPr>
          </a:p>
          <a:p>
            <a:pPr algn="l"/>
            <a:r>
              <a:rPr lang="en-IN" sz="2000" b="1" i="0" dirty="0">
                <a:effectLst/>
                <a:latin typeface="Söhne"/>
              </a:rPr>
              <a:t>The Swiss Alps provide stunning landscapes, and activities like paragliding in Interlaken or exploring the “</a:t>
            </a:r>
            <a:r>
              <a:rPr lang="en-IN" sz="2000" b="1" i="0" dirty="0" err="1">
                <a:effectLst/>
                <a:latin typeface="Söhne"/>
              </a:rPr>
              <a:t>Jungfraujoch</a:t>
            </a:r>
            <a:r>
              <a:rPr lang="en-IN" sz="2000" b="1" i="0" dirty="0">
                <a:effectLst/>
                <a:latin typeface="Söhne"/>
              </a:rPr>
              <a:t>” region offer a mix of thrill and beauty.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0916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B4260-DE3C-255C-0A1D-303E6811C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219200"/>
          </a:xfrm>
        </p:spPr>
        <p:txBody>
          <a:bodyPr/>
          <a:lstStyle/>
          <a:p>
            <a:r>
              <a:rPr lang="en-IN" dirty="0"/>
              <a:t>           </a:t>
            </a:r>
            <a:r>
              <a:rPr lang="en-IN" b="1" dirty="0"/>
              <a:t>CANADA</a:t>
            </a:r>
          </a:p>
        </p:txBody>
      </p:sp>
      <p:pic>
        <p:nvPicPr>
          <p:cNvPr id="6" name="Picture Placeholder 5" descr="A person in a kayak in a river">
            <a:extLst>
              <a:ext uri="{FF2B5EF4-FFF2-40B4-BE49-F238E27FC236}">
                <a16:creationId xmlns:a16="http://schemas.microsoft.com/office/drawing/2014/main" id="{31ED8AD4-D1F0-C928-CF57-0338B794FB3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45" b="17545"/>
          <a:stretch>
            <a:fillRect/>
          </a:stretch>
        </p:blipFill>
        <p:spPr>
          <a:xfrm>
            <a:off x="5183188" y="987425"/>
            <a:ext cx="6172200" cy="430303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9BA168-7258-5A9E-7724-18466444B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en-US" sz="2000" b="1" i="0" dirty="0">
                <a:effectLst/>
                <a:latin typeface="Söhne"/>
              </a:rPr>
              <a:t>Canada is renowned for its diverse and vast landscapes, from the rugged Rocky Mountains to the serene beauty of Banff National Park.</a:t>
            </a:r>
          </a:p>
          <a:p>
            <a:pPr algn="l"/>
            <a:endParaRPr lang="en-US" sz="2000" b="1" i="0" dirty="0">
              <a:effectLst/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Adventure seekers can enjoy activities such as kayaking in British Columbia, hiking in the Rockies, and exploring the vibrant cities of Vancouver and Toronto.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1251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89602-492D-21E7-1C66-16414FD67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            NORWAY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19A6E4-7FA3-1D9A-7984-9AAF6B2C335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algn="l"/>
            <a:endParaRPr lang="en-US" sz="2000" b="1" i="0" dirty="0">
              <a:effectLst/>
              <a:latin typeface="Shruti" panose="020B0502040204020203" pitchFamily="34" charset="0"/>
              <a:cs typeface="Shruti" panose="020B0502040204020203" pitchFamily="34" charset="0"/>
            </a:endParaRPr>
          </a:p>
          <a:p>
            <a:pPr algn="l"/>
            <a:r>
              <a:rPr lang="en-US" sz="2000" b="1" i="0" dirty="0">
                <a:effectLst/>
                <a:latin typeface="Shruti" panose="020B0502040204020203" pitchFamily="34" charset="0"/>
                <a:cs typeface="Shruti" panose="020B0502040204020203" pitchFamily="34" charset="0"/>
              </a:rPr>
              <a:t>Norway's fjords, waterfalls, and northern lights make it a visually stunning destination.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1" dirty="0">
              <a:latin typeface="Shruti" panose="020B0502040204020203" pitchFamily="34" charset="0"/>
              <a:cs typeface="Shruti" panose="020B0502040204020203" pitchFamily="34" charset="0"/>
            </a:endParaRPr>
          </a:p>
          <a:p>
            <a:pPr algn="l"/>
            <a:endParaRPr lang="en-US" sz="2000" b="1" i="0" dirty="0">
              <a:effectLst/>
              <a:latin typeface="Shruti" panose="020B0502040204020203" pitchFamily="34" charset="0"/>
              <a:cs typeface="Shruti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Shruti" panose="020B0502040204020203" pitchFamily="34" charset="0"/>
                <a:cs typeface="Shruti" panose="020B0502040204020203" pitchFamily="34" charset="0"/>
              </a:rPr>
              <a:t>Adventure opportunities include hiking in the Norwegian wilderness, cruising the dramatic </a:t>
            </a:r>
            <a:r>
              <a:rPr lang="en-US" sz="2000" b="1" i="0" dirty="0" err="1">
                <a:effectLst/>
                <a:latin typeface="Shruti" panose="020B0502040204020203" pitchFamily="34" charset="0"/>
                <a:cs typeface="Shruti" panose="020B0502040204020203" pitchFamily="34" charset="0"/>
              </a:rPr>
              <a:t>Geirangerfjord</a:t>
            </a:r>
            <a:r>
              <a:rPr lang="en-US" sz="2000" b="1" i="0" dirty="0">
                <a:effectLst/>
                <a:latin typeface="Shruti" panose="020B0502040204020203" pitchFamily="34" charset="0"/>
                <a:cs typeface="Shruti" panose="020B0502040204020203" pitchFamily="34" charset="0"/>
              </a:rPr>
              <a:t>, and experiencing the midnight sun in the Arctic Circle.</a:t>
            </a:r>
          </a:p>
          <a:p>
            <a:endParaRPr lang="en-IN" dirty="0"/>
          </a:p>
        </p:txBody>
      </p:sp>
      <p:pic>
        <p:nvPicPr>
          <p:cNvPr id="10" name="Picture Placeholder 9" descr="Green lights in the sky&#10;&#10;Description automatically generated">
            <a:extLst>
              <a:ext uri="{FF2B5EF4-FFF2-40B4-BE49-F238E27FC236}">
                <a16:creationId xmlns:a16="http://schemas.microsoft.com/office/drawing/2014/main" id="{D91EC5DF-2143-61D0-08BC-A04F7999BE2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39" r="87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41493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F1C01-3E93-C624-1729-2E689A462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502229"/>
          </a:xfrm>
        </p:spPr>
        <p:txBody>
          <a:bodyPr/>
          <a:lstStyle/>
          <a:p>
            <a:r>
              <a:rPr lang="en-IN" b="1" i="0" dirty="0">
                <a:effectLst/>
                <a:latin typeface="Söhne"/>
              </a:rPr>
              <a:t>          Costa Rica</a:t>
            </a:r>
            <a:br>
              <a:rPr lang="en-IN" b="0" i="0" dirty="0">
                <a:solidFill>
                  <a:srgbClr val="D1D5DB"/>
                </a:solidFill>
                <a:effectLst/>
                <a:latin typeface="Söhne"/>
              </a:rPr>
            </a:br>
            <a:br>
              <a:rPr lang="en-IN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en-IN" dirty="0"/>
          </a:p>
        </p:txBody>
      </p:sp>
      <p:pic>
        <p:nvPicPr>
          <p:cNvPr id="6" name="Picture Placeholder 5" descr="A volcano erupting at night&#10;&#10;Description automatically generated">
            <a:extLst>
              <a:ext uri="{FF2B5EF4-FFF2-40B4-BE49-F238E27FC236}">
                <a16:creationId xmlns:a16="http://schemas.microsoft.com/office/drawing/2014/main" id="{2BCE631D-F64F-13E2-B029-20425BFEE81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80" b="23680"/>
          <a:stretch>
            <a:fillRect/>
          </a:stretch>
        </p:blipFill>
        <p:spPr>
          <a:xfrm>
            <a:off x="5415642" y="617311"/>
            <a:ext cx="6172200" cy="487362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7DEE9B-ED54-44D2-0351-BEBB99D99E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621971"/>
            <a:ext cx="3932237" cy="4247017"/>
          </a:xfrm>
        </p:spPr>
        <p:txBody>
          <a:bodyPr/>
          <a:lstStyle/>
          <a:p>
            <a:pPr algn="l"/>
            <a:endParaRPr lang="en-US" sz="2000" b="1" i="0" dirty="0">
              <a:effectLst/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Costa Rica is a tropical paradise known for its lush rainforests, volcanoes, and pristine beaches.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1" dirty="0">
              <a:latin typeface="Söhne"/>
            </a:endParaRPr>
          </a:p>
          <a:p>
            <a:pPr algn="l"/>
            <a:endParaRPr lang="en-US" sz="2000" b="1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Söhne"/>
              </a:rPr>
              <a:t>Adventure seekers can enjoy activities like zip-lining through the Monteverde Cloud Forest, hiking the Arenal Volcano, and surfing in the Pacific or Caribbean coasts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717F39-9A05-8281-8BA4-4C7DFDCE7EEF}"/>
              </a:ext>
            </a:extLst>
          </p:cNvPr>
          <p:cNvSpPr txBox="1"/>
          <p:nvPr/>
        </p:nvSpPr>
        <p:spPr>
          <a:xfrm>
            <a:off x="609599" y="5868988"/>
            <a:ext cx="1116874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800" b="1" i="0" dirty="0">
                <a:effectLst/>
                <a:latin typeface="omnes-pro"/>
              </a:rPr>
              <a:t>“Life is either a daring adventure or nothing at all.” ― Helen Keller</a:t>
            </a:r>
          </a:p>
          <a:p>
            <a:pPr algn="l" fontAlgn="base"/>
            <a:br>
              <a:rPr lang="en-US" sz="2800" b="1" i="0" dirty="0">
                <a:effectLst/>
                <a:latin typeface="omnes-pro"/>
              </a:rPr>
            </a:br>
            <a:r>
              <a:rPr lang="en-US" b="0" i="0" dirty="0">
                <a:solidFill>
                  <a:srgbClr val="747474"/>
                </a:solidFill>
                <a:effectLst/>
                <a:latin typeface="omnes-pro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1242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271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Aptos</vt:lpstr>
      <vt:lpstr>Aptos Display</vt:lpstr>
      <vt:lpstr>Arial</vt:lpstr>
      <vt:lpstr>omnes-pro</vt:lpstr>
      <vt:lpstr>Shruti</vt:lpstr>
      <vt:lpstr>Sitka Banner Semibold</vt:lpstr>
      <vt:lpstr>Söhne</vt:lpstr>
      <vt:lpstr>Office Theme</vt:lpstr>
      <vt:lpstr> Top 5 countries YOU must visit </vt:lpstr>
      <vt:lpstr>       New Zealand </vt:lpstr>
      <vt:lpstr>        Switzerland </vt:lpstr>
      <vt:lpstr>           CANADA</vt:lpstr>
      <vt:lpstr>            NORWAY</vt:lpstr>
      <vt:lpstr>          Costa Rica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Top 5 countries YOU must visit </dc:title>
  <dc:creator>919004352115</dc:creator>
  <cp:lastModifiedBy>919004352115</cp:lastModifiedBy>
  <cp:revision>1</cp:revision>
  <dcterms:created xsi:type="dcterms:W3CDTF">2024-01-17T11:30:33Z</dcterms:created>
  <dcterms:modified xsi:type="dcterms:W3CDTF">2024-01-17T11:43:06Z</dcterms:modified>
</cp:coreProperties>
</file>

<file path=docProps/thumbnail.jpeg>
</file>